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0" r:id="rId5"/>
    <p:sldId id="258" r:id="rId6"/>
    <p:sldId id="259" r:id="rId7"/>
    <p:sldId id="261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248" autoAdjust="0"/>
    <p:restoredTop sz="94660"/>
  </p:normalViewPr>
  <p:slideViewPr>
    <p:cSldViewPr snapToGrid="0">
      <p:cViewPr varScale="1">
        <p:scale>
          <a:sx n="40" d="100"/>
          <a:sy n="40" d="100"/>
        </p:scale>
        <p:origin x="-117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A15F-1D0A-42E5-A64D-123785821769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BAC52096-7766-4A6D-9716-C675FFE7E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399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A15F-1D0A-42E5-A64D-123785821769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BAC52096-7766-4A6D-9716-C675FFE7E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598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A15F-1D0A-42E5-A64D-123785821769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BAC52096-7766-4A6D-9716-C675FFE7E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8834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A15F-1D0A-42E5-A64D-123785821769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BAC52096-7766-4A6D-9716-C675FFE7E6DD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534414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A15F-1D0A-42E5-A64D-123785821769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BAC52096-7766-4A6D-9716-C675FFE7E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9875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A15F-1D0A-42E5-A64D-123785821769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2096-7766-4A6D-9716-C675FFE7E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2834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A15F-1D0A-42E5-A64D-123785821769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2096-7766-4A6D-9716-C675FFE7E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0160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A15F-1D0A-42E5-A64D-123785821769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2096-7766-4A6D-9716-C675FFE7E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3862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7F2EA15F-1D0A-42E5-A64D-123785821769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BAC52096-7766-4A6D-9716-C675FFE7E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20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A15F-1D0A-42E5-A64D-123785821769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2096-7766-4A6D-9716-C675FFE7E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919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A15F-1D0A-42E5-A64D-123785821769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BAC52096-7766-4A6D-9716-C675FFE7E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031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A15F-1D0A-42E5-A64D-123785821769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2096-7766-4A6D-9716-C675FFE7E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0225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A15F-1D0A-42E5-A64D-123785821769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2096-7766-4A6D-9716-C675FFE7E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189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A15F-1D0A-42E5-A64D-123785821769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2096-7766-4A6D-9716-C675FFE7E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343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A15F-1D0A-42E5-A64D-123785821769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2096-7766-4A6D-9716-C675FFE7E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3022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A15F-1D0A-42E5-A64D-123785821769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2096-7766-4A6D-9716-C675FFE7E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5309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A15F-1D0A-42E5-A64D-123785821769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52096-7766-4A6D-9716-C675FFE7E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591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A15F-1D0A-42E5-A64D-123785821769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52096-7766-4A6D-9716-C675FFE7E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9733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4041" y="-1"/>
            <a:ext cx="9390185" cy="68580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ТЕМА ПРОЕКТА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«Образ свиньи в литературе»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94237" y="4353096"/>
            <a:ext cx="8144134" cy="1117687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Руководитель проекта: Дьяконова Галина Ивановна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Должность: учитель русского языка и литературы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Работу выполнила: </a:t>
            </a:r>
            <a:r>
              <a:rPr lang="ru-RU" dirty="0" err="1" smtClean="0">
                <a:solidFill>
                  <a:srgbClr val="FFFF00"/>
                </a:solidFill>
              </a:rPr>
              <a:t>Доброходова</a:t>
            </a:r>
            <a:r>
              <a:rPr lang="ru-RU" dirty="0" smtClean="0">
                <a:solidFill>
                  <a:srgbClr val="FFFF00"/>
                </a:solidFill>
              </a:rPr>
              <a:t> Ксения ,8 «а» класс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МОУ «</a:t>
            </a:r>
            <a:r>
              <a:rPr lang="ru-RU" dirty="0" err="1" smtClean="0">
                <a:solidFill>
                  <a:srgbClr val="FFFF00"/>
                </a:solidFill>
              </a:rPr>
              <a:t>Щегловская</a:t>
            </a:r>
            <a:r>
              <a:rPr lang="ru-RU" dirty="0" smtClean="0">
                <a:solidFill>
                  <a:srgbClr val="FFFF00"/>
                </a:solidFill>
              </a:rPr>
              <a:t> СОШ» 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629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Цель моей работы</a:t>
            </a:r>
            <a:r>
              <a:rPr lang="ru-RU" sz="2000" dirty="0" smtClean="0"/>
              <a:t> – на основе анализа фольклора и художественных произведений показать сходные и различные мнения писателей о свинье.</a:t>
            </a: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Задачи </a:t>
            </a:r>
            <a:r>
              <a:rPr lang="ru-RU" dirty="0" smtClean="0"/>
              <a:t> </a:t>
            </a:r>
            <a:r>
              <a:rPr lang="ru-RU" dirty="0" smtClean="0"/>
              <a:t>исследования: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000" dirty="0" smtClean="0"/>
              <a:t>изучить и отобрать теоретический и художественный материалы;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/>
              <a:t>п</a:t>
            </a:r>
            <a:r>
              <a:rPr lang="ru-RU" sz="2000" dirty="0" smtClean="0"/>
              <a:t>роанализировать выбранные произведения;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/>
              <a:t> </a:t>
            </a:r>
            <a:r>
              <a:rPr lang="ru-RU" sz="2000" dirty="0" smtClean="0"/>
              <a:t>обобщить полученные результаты;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/>
              <a:t> </a:t>
            </a:r>
            <a:r>
              <a:rPr lang="ru-RU" sz="2000" dirty="0" smtClean="0"/>
              <a:t>поставить задачи на дальнейшее изучение данной темы.</a:t>
            </a:r>
            <a:endParaRPr lang="ru-RU" sz="20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Методы исследования: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000" dirty="0" smtClean="0"/>
              <a:t>метод частичной выборки материала (анализировались те пословицы и поговорки, произведения писателей, в которых значение образа свиньи достаточно прозрачно);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/>
              <a:t>м</a:t>
            </a:r>
            <a:r>
              <a:rPr lang="ru-RU" sz="2000" dirty="0" smtClean="0"/>
              <a:t>етод контекстуального анализа;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/>
              <a:t> </a:t>
            </a:r>
            <a:r>
              <a:rPr lang="ru-RU" sz="2000" dirty="0" smtClean="0"/>
              <a:t>статистический метод.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12190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400" dirty="0" smtClean="0"/>
              <a:t>       </a:t>
            </a:r>
            <a:r>
              <a:rPr lang="ru-RU" dirty="0"/>
              <a:t>Традиционный для фольклора и русской художественной литературы образ свиньи совсем не однозначен. Он включает в себя как положительные, так и отрицательные характерные черты, в зависимости от того, какова задумка, идея автора произведения. В иностранной литературе мы видим, что данный образ тоже используется, но его роль совершенно другая. Это или милые поросятки и хрюшки для детского восприятия, или умные и деятельные члены животного сообщества, способные стать организаторами восстания против людей.</a:t>
            </a:r>
          </a:p>
          <a:p>
            <a:pPr marL="0" indent="0">
              <a:buNone/>
            </a:pPr>
            <a:r>
              <a:rPr lang="ru-RU" dirty="0"/>
              <a:t>Оказывается, образ свиньи живуч. Вероятно, мы еще неоднократно услышим о новых произведениях, в которых появятся добрые и смешные, глупые и умные, отвергаемые и любимые народами разных стран поросята и хрюшки, свиньи и </a:t>
            </a:r>
            <a:r>
              <a:rPr lang="ru-RU" dirty="0" err="1"/>
              <a:t>свины</a:t>
            </a:r>
            <a:r>
              <a:rPr lang="ru-RU" dirty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5697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Крылов Иван Андреевич</a:t>
            </a:r>
            <a:br>
              <a:rPr lang="ru-RU" b="1" dirty="0" smtClean="0"/>
            </a:br>
            <a:r>
              <a:rPr lang="ru-RU" sz="3600" dirty="0" smtClean="0"/>
              <a:t>«Свинья под Дубом»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8999" y="2336800"/>
            <a:ext cx="6397978" cy="3598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58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Михаил Евграфович Салтыков-Щедрин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«Повесть о том, как один мужик двух генералов прокормил»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88746" y="2336800"/>
            <a:ext cx="4798484" cy="3598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774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Михаил Афанасьевич Булгаков</a:t>
            </a:r>
            <a:br>
              <a:rPr lang="ru-RU" b="1" dirty="0" smtClean="0"/>
            </a:br>
            <a:r>
              <a:rPr lang="ru-RU" sz="3600" dirty="0" smtClean="0"/>
              <a:t>«Мастер и Маргарита»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34832" y="2336800"/>
            <a:ext cx="2706312" cy="3598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66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Людмила Петрушевская</a:t>
            </a:r>
            <a:br>
              <a:rPr lang="ru-RU" b="1" dirty="0" smtClean="0"/>
            </a:br>
            <a:r>
              <a:rPr lang="ru-RU" sz="4000" dirty="0" smtClean="0"/>
              <a:t>«Поросенок Петр»</a:t>
            </a:r>
            <a:endParaRPr lang="ru-RU" sz="4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87633" y="2336800"/>
            <a:ext cx="4800709" cy="3598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33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Берлин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264</TotalTime>
  <Words>249</Words>
  <Application>Microsoft Office PowerPoint</Application>
  <PresentationFormat>Произвольный</PresentationFormat>
  <Paragraphs>22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Берлин</vt:lpstr>
      <vt:lpstr>ТЕМА ПРОЕКТА «Образ свиньи в литературе»</vt:lpstr>
      <vt:lpstr>Цель моей работы – на основе анализа фольклора и художественных произведений показать сходные и различные мнения писателей о свинье.</vt:lpstr>
      <vt:lpstr>Заключение:</vt:lpstr>
      <vt:lpstr>Крылов Иван Андреевич «Свинья под Дубом»</vt:lpstr>
      <vt:lpstr>Михаил Евграфович Салтыков-Щедрин «Повесть о том, как один мужик двух генералов прокормил»</vt:lpstr>
      <vt:lpstr>Михаил Афанасьевич Булгаков «Мастер и Маргарита»</vt:lpstr>
      <vt:lpstr>Людмила Петрушевская «Поросенок Петр»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Artem</dc:creator>
  <cp:lastModifiedBy>Троицкая Маргарита Леонидовна</cp:lastModifiedBy>
  <cp:revision>13</cp:revision>
  <dcterms:created xsi:type="dcterms:W3CDTF">2017-02-28T11:23:45Z</dcterms:created>
  <dcterms:modified xsi:type="dcterms:W3CDTF">2017-03-02T09:03:33Z</dcterms:modified>
</cp:coreProperties>
</file>